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60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9.gif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робота\презентации\хорошее настроение\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859079"/>
            <a:ext cx="1323975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робота\презентации\хорошее настроение\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506654"/>
            <a:ext cx="131445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робота\презентации\хорошее настроение\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467" y="4563679"/>
            <a:ext cx="12763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робота\презентации\хорошее настроение\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960" y="3723892"/>
            <a:ext cx="1247775" cy="272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робота\презентации\хорошее настроение\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084" y="2723766"/>
            <a:ext cx="1533525" cy="372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робота\презентации\хорошее настроение\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883" y="2095116"/>
            <a:ext cx="1982787" cy="43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робота\презентации\хорошее настроение\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75942"/>
            <a:ext cx="2392363" cy="537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F:\робота\презентации\хорошее настроение\радуга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" y="116632"/>
            <a:ext cx="9347137" cy="622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робота\презентации\хорошее настроение\бабоч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6309320"/>
            <a:ext cx="2160319" cy="167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F:\робота\презентации\хорошее настроение\бабоч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99" y="476672"/>
            <a:ext cx="2192611" cy="169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:\робота\презентации\хорошее настроение\бабоч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84222" y="440676"/>
            <a:ext cx="2285506" cy="177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26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3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3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3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444E-6 -2.82905E-6 C 0.00209 -0.00925 0.00452 -0.01851 0.00695 -0.02776 C 0.00886 -0.03516 0.00973 -0.04233 0.01285 -0.04881 C 0.01337 -0.06709 0.01233 -0.08605 0.0158 -0.1041 C 0.01632 -0.11821 0.0158 -0.13371 0.01876 -0.14758 C 0.02032 -0.15452 0.02362 -0.16031 0.02466 -0.16748 C 0.02622 -0.17835 0.02882 -0.18853 0.03073 -0.19917 C 0.03195 -0.20449 0.03247 -0.21282 0.03455 -0.21767 C 0.03803 -0.22508 0.04653 -0.23063 0.05244 -0.2334 C 0.05521 -0.23757 0.05903 -0.24058 0.06233 -0.24405 C 0.06424 -0.2459 0.06806 -0.24937 0.06806 -0.24937 C 0.07067 -0.25862 0.06719 -0.24752 0.07223 -0.25723 C 0.07501 -0.26301 0.07553 -0.27042 0.07917 -0.27574 C 0.08039 -0.28013 0.08126 -0.28453 0.08212 -0.28892 C 0.08282 -0.30049 0.08195 -0.31622 0.08612 -0.32709 C 0.08803 -0.33241 0.09098 -0.33657 0.09306 -0.34166 C 0.09497 -0.34629 0.0948 -0.35045 0.09705 -0.35485 C 0.09948 -0.36572 0.10122 -0.37706 0.104 -0.3877 C 0.10539 -0.40111 0.10764 -0.41384 0.11181 -0.4261 C 0.11389 -0.43234 0.11424 -0.43951 0.11771 -0.4446 C 0.11945 -0.45131 0.12101 -0.46172 0.12466 -0.46704 C 0.12709 -0.47907 0.12969 -0.50058 0.13664 -0.50914 C 0.13785 -0.51446 0.14063 -0.51978 0.14358 -0.52371 C 0.14462 -0.5288 0.14775 -0.5332 0.15053 -0.5369 C 0.15139 -0.54106 0.15417 -0.54708 0.15643 -0.55008 C 0.15764 -0.55448 0.15799 -0.55749 0.16025 -0.56072 C 0.16268 -0.5709 0.1632 -0.58756 0.17032 -0.59357 C 0.17171 -0.60005 0.1757 -0.60467 0.17917 -0.60953 C 0.1816 -0.61832 0.1783 -0.60953 0.18317 -0.61462 C 0.18664 -0.61832 0.18438 -0.62133 0.18907 -0.62526 C 0.19219 -0.63151 0.19757 -0.64099 0.20192 -0.64516 C 0.20452 -0.6551 0.2007 -0.64331 0.20591 -0.65163 C 0.2066 -0.65279 0.20643 -0.65441 0.20695 -0.65557 C 0.20799 -0.65788 0.20973 -0.6588 0.21094 -0.66089 C 0.21615 -0.66921 0.22205 -0.67662 0.22761 -0.68471 C 0.22987 -0.68795 0.23577 -0.69188 0.23855 -0.69512 C 0.24271 -0.69998 0.24601 -0.70622 0.25139 -0.70831 C 0.25365 -0.71687 0.25053 -0.70854 0.25539 -0.71363 C 0.26181 -0.72057 0.25296 -0.71548 0.26042 -0.71895 C 0.26355 -0.72566 0.27796 -0.7393 0.28317 -0.74393 C 0.28612 -0.74647 0.28646 -0.74902 0.29011 -0.75064 C 0.29185 -0.75295 0.29428 -0.7548 0.29601 -0.75712 C 0.30348 -0.76706 0.31025 -0.7784 0.3198 -0.78487 C 0.3231 -0.78696 0.32414 -0.78996 0.32761 -0.79158 C 0.33126 -0.79621 0.33664 -0.79968 0.3415 -0.80199 C 0.34497 -0.80662 0.34966 -0.80893 0.35435 -0.81124 C 0.35764 -0.81541 0.36112 -0.81842 0.36528 -0.8205 C 0.36771 -0.8235 0.37205 -0.82721 0.37518 -0.82836 C 0.37744 -0.83137 0.38195 -0.83507 0.38507 -0.83623 C 0.39323 -0.8471 0.40626 -0.8471 0.41685 -0.84826 C 0.43455 -0.84756 0.45955 -0.84872 0.47813 -0.84155 C 0.4856 -0.83854 0.49341 -0.83715 0.50087 -0.83507 C 0.50296 -0.83438 0.50695 -0.83229 0.50695 -0.83229 " pathEditMode="relative" ptsTypes="ffffffffffffffffffffffffffffffffffffffffffffffffffffA">
                                      <p:cBhvr>
                                        <p:cTn id="57" dur="3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100"/>
                            </p:stCondLst>
                            <p:childTnLst>
                              <p:par>
                                <p:cTn id="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5" dur="3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1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1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1.91996E-7 C 0.00347 0.00694 0.01006 0.00671 0.01579 0.00902 C 0.01978 0.01064 0.0236 0.01273 0.0276 0.01434 C 0.03003 0.01758 0.03228 0.01805 0.03558 0.01967 C 0.03836 0.0236 0.03645 0.02175 0.04044 0.0236 C 0.04253 0.02452 0.04652 0.02637 0.04652 0.02637 C 0.06197 0.02591 0.0776 0.02591 0.09305 0.02499 C 0.09878 0.02452 0.10989 0.02244 0.10989 0.02244 C 0.12551 0.01504 0.13298 0.02707 0.14548 0.03285 C 0.14947 0.03863 0.15433 0.04303 0.15833 0.04881 C 0.16076 0.05783 0.16406 0.06547 0.16527 0.07518 C 0.16683 0.08698 0.16666 0.10456 0.17517 0.11196 C 0.17847 0.12469 0.20208 0.13533 0.21284 0.13579 C 0.22829 0.13648 0.24392 0.13671 0.25937 0.13718 C 0.26336 0.1388 0.26718 0.14065 0.27117 0.14227 C 0.27603 0.14689 0.28142 0.15314 0.28697 0.15568 C 0.29149 0.16123 0.29444 0.1684 0.29895 0.17396 C 0.30017 0.17835 0.30242 0.18043 0.30381 0.1846 C 0.30468 0.18714 0.3059 0.19246 0.3059 0.19246 C 0.30676 0.1994 0.30815 0.20542 0.30885 0.21236 C 0.30989 0.23734 0.30781 0.27828 0.33055 0.28892 C 0.33506 0.29447 0.33888 0.29679 0.34444 0.29933 C 0.34669 0.30234 0.35121 0.30604 0.35433 0.3072 C 0.35833 0.31252 0.36388 0.31923 0.36926 0.32177 C 0.37013 0.32593 0.37517 0.33241 0.37517 0.33241 C 0.37656 0.3375 0.3776 0.33981 0.38107 0.34282 C 0.38315 0.35045 0.38697 0.35739 0.38906 0.36526 C 0.38906 0.36595 0.38159 0.42101 0.39496 0.43257 C 0.39722 0.4409 0.40294 0.44437 0.40885 0.44715 C 0.41128 0.45224 0.41527 0.45362 0.41874 0.45756 C 0.42239 0.46149 0.42638 0.46658 0.42968 0.47097 C 0.43072 0.47537 0.43506 0.48462 0.43749 0.48809 C 0.43853 0.49225 0.44044 0.49549 0.44149 0.49989 C 0.44322 0.50729 0.44357 0.51515 0.44548 0.52233 C 0.44669 0.53366 0.44739 0.54407 0.44739 0.5554 " pathEditMode="relative" ptsTypes="ffffffffffffffffffffffffffffffffffA">
                                      <p:cBhvr>
                                        <p:cTn id="73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4</cp:revision>
  <dcterms:created xsi:type="dcterms:W3CDTF">2018-02-16T19:26:17Z</dcterms:created>
  <dcterms:modified xsi:type="dcterms:W3CDTF">2018-02-16T19:57:11Z</dcterms:modified>
</cp:coreProperties>
</file>